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7" r:id="rId2"/>
    <p:sldId id="265" r:id="rId3"/>
    <p:sldId id="261" r:id="rId4"/>
    <p:sldId id="259" r:id="rId5"/>
    <p:sldId id="270" r:id="rId6"/>
    <p:sldId id="269" r:id="rId7"/>
    <p:sldId id="272" r:id="rId8"/>
    <p:sldId id="263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к Федоров" initials="МФ" lastIdx="1" clrIdx="0">
    <p:extLst>
      <p:ext uri="{19B8F6BF-5375-455C-9EA6-DF929625EA0E}">
        <p15:presenceInfo xmlns:p15="http://schemas.microsoft.com/office/powerpoint/2012/main" userId="3a1f586f6b4795ba" providerId="Windows Live"/>
      </p:ext>
    </p:extLst>
  </p:cmAuthor>
  <p:cmAuthor id="2" name="Irina Androsova" initials="IA" lastIdx="1" clrIdx="1">
    <p:extLst>
      <p:ext uri="{19B8F6BF-5375-455C-9EA6-DF929625EA0E}">
        <p15:presenceInfo xmlns:p15="http://schemas.microsoft.com/office/powerpoint/2012/main" userId="76a17e4d6d7f8b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B7F"/>
    <a:srgbClr val="0E246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62" autoAdjust="0"/>
    <p:restoredTop sz="94712" autoAdjust="0"/>
  </p:normalViewPr>
  <p:slideViewPr>
    <p:cSldViewPr>
      <p:cViewPr>
        <p:scale>
          <a:sx n="64" d="100"/>
          <a:sy n="64" d="100"/>
        </p:scale>
        <p:origin x="1696" y="1416"/>
      </p:cViewPr>
      <p:guideLst>
        <p:guide orient="horz" pos="2381"/>
        <p:guide pos="3367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57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7T10:43:55.43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DB585-A095-49C2-BEC0-059B2A92C4CB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22DA-EC4C-4233-A565-98070679A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0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193DEB-A05C-47A6-AD80-43EAF1CA6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95686C4-80BA-40AE-ACF6-EC458EC942B4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334326" y="3879273"/>
            <a:ext cx="7241309" cy="136698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latin typeface="+mn-lt"/>
              </a:rPr>
              <a:t>Впишите название вашего проекта</a:t>
            </a:r>
            <a:endParaRPr lang="ru-RU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44852A2-8FBD-4A33-BAD8-E80347B575C2}"/>
              </a:ext>
            </a:extLst>
          </p:cNvPr>
          <p:cNvSpPr>
            <a:spLocks noGrp="1" noChangeAspect="1"/>
          </p:cNvSpPr>
          <p:nvPr>
            <p:ph sz="half" idx="11" hasCustomPrompt="1"/>
          </p:nvPr>
        </p:nvSpPr>
        <p:spPr>
          <a:xfrm>
            <a:off x="3334326" y="5642379"/>
            <a:ext cx="7241309" cy="136698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latin typeface="+mn-lt"/>
              </a:rPr>
              <a:t>Впишите полные Ф.И.О. авторов проекта через запятую, укажите научного руководителя  </a:t>
            </a:r>
            <a:endParaRPr lang="ru-RU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26CDF63-9E20-48F5-B4B0-1C97B2CDBB2D}"/>
              </a:ext>
            </a:extLst>
          </p:cNvPr>
          <p:cNvSpPr>
            <a:spLocks noGrp="1" noChangeAspect="1"/>
          </p:cNvSpPr>
          <p:nvPr>
            <p:ph sz="half" idx="12" hasCustomPrompt="1"/>
          </p:nvPr>
        </p:nvSpPr>
        <p:spPr>
          <a:xfrm>
            <a:off x="3334326" y="2826327"/>
            <a:ext cx="7241309" cy="65682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latin typeface="+mn-lt"/>
              </a:rPr>
              <a:t>Впишите название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58454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EC1FB0-269B-4D0E-9952-41F6D95F0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D388567-4A90-44AB-BB9D-F496B2713161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53291" y="1704108"/>
            <a:ext cx="10143787" cy="207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9B3045-EE46-4868-B429-8D9A0FD6B23C}"/>
              </a:ext>
            </a:extLst>
          </p:cNvPr>
          <p:cNvSpPr txBox="1">
            <a:spLocks/>
          </p:cNvSpPr>
          <p:nvPr userDrawn="1"/>
        </p:nvSpPr>
        <p:spPr>
          <a:xfrm>
            <a:off x="9594656" y="9627191"/>
            <a:ext cx="895879" cy="1988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CB7C1B-1CEE-42CD-9A27-ADBC6467D716}"/>
              </a:ext>
            </a:extLst>
          </p:cNvPr>
          <p:cNvSpPr>
            <a:spLocks noGrp="1" noChangeAspect="1"/>
          </p:cNvSpPr>
          <p:nvPr>
            <p:ph sz="half" idx="13" hasCustomPrompt="1"/>
          </p:nvPr>
        </p:nvSpPr>
        <p:spPr>
          <a:xfrm>
            <a:off x="353291" y="4366162"/>
            <a:ext cx="10143787" cy="2598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Добавьте текст на слайд…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0BDFD6-D1EA-4AEA-8C71-27FE3B36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254" y="6965137"/>
            <a:ext cx="895879" cy="402483"/>
          </a:xfrm>
          <a:prstGeom prst="rect">
            <a:avLst/>
          </a:prstGeom>
        </p:spPr>
        <p:txBody>
          <a:bodyPr anchor="ctr"/>
          <a:lstStyle>
            <a:lvl1pPr algn="r">
              <a:defRPr sz="2800" b="0">
                <a:solidFill>
                  <a:srgbClr val="931B7F"/>
                </a:solidFill>
                <a:latin typeface="+mn-lt"/>
              </a:defRPr>
            </a:lvl1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8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туальность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12517-3E12-4385-B590-69DEE5DD6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2B242B-E663-4CBE-9F90-ED22A0D61DFB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53291" y="1704108"/>
            <a:ext cx="10143787" cy="5261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Добавьте текст…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6C35C-E91A-4DA3-A976-75A87885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4727" y="6965137"/>
            <a:ext cx="895879" cy="402483"/>
          </a:xfrm>
          <a:prstGeom prst="rect">
            <a:avLst/>
          </a:prstGeom>
        </p:spPr>
        <p:txBody>
          <a:bodyPr anchor="ctr"/>
          <a:lstStyle>
            <a:lvl1pPr algn="r">
              <a:defRPr sz="2800" b="0">
                <a:solidFill>
                  <a:srgbClr val="931B7F"/>
                </a:solidFill>
                <a:latin typeface="+mn-lt"/>
              </a:defRPr>
            </a:lvl1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рмация о проек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CBFEB2-44C3-4CB1-B694-C026C5593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9"/>
            <a:ext cx="10691813" cy="75586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6252" y="6965137"/>
            <a:ext cx="895879" cy="402483"/>
          </a:xfrm>
          <a:prstGeom prst="rect">
            <a:avLst/>
          </a:prstGeom>
        </p:spPr>
        <p:txBody>
          <a:bodyPr anchor="ctr"/>
          <a:lstStyle>
            <a:lvl1pPr algn="r">
              <a:defRPr sz="2800" b="0">
                <a:solidFill>
                  <a:srgbClr val="931B7F"/>
                </a:solidFill>
                <a:latin typeface="+mn-lt"/>
              </a:defRPr>
            </a:lvl1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E7522DC-7EBE-4915-B9FA-AEE0AAD30890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53291" y="1704108"/>
            <a:ext cx="10143787" cy="5261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Добавьте текст или картинку на слайд…</a:t>
            </a:r>
          </a:p>
        </p:txBody>
      </p:sp>
    </p:spTree>
    <p:extLst>
      <p:ext uri="{BB962C8B-B14F-4D97-AF65-F5344CB8AC3E}">
        <p14:creationId xmlns:p14="http://schemas.microsoft.com/office/powerpoint/2010/main" val="186056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16302C-E172-4D12-B280-590FE57E7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BA2CBD-CAE7-4E61-B911-896103B89A15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53291" y="1704108"/>
            <a:ext cx="10143787" cy="5261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Представить основные результаты исследования в виде графиков, таблиц и рисунков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0D81FD-E021-4F15-A2E0-4E4822CD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492" y="6965137"/>
            <a:ext cx="895879" cy="402483"/>
          </a:xfrm>
          <a:prstGeom prst="rect">
            <a:avLst/>
          </a:prstGeom>
        </p:spPr>
        <p:txBody>
          <a:bodyPr anchor="ctr"/>
          <a:lstStyle>
            <a:lvl1pPr algn="r">
              <a:defRPr sz="2800" b="0">
                <a:solidFill>
                  <a:srgbClr val="931B7F"/>
                </a:solidFill>
                <a:latin typeface="+mn-lt"/>
              </a:defRPr>
            </a:lvl1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кономическая эффективность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F06F2D-D884-4CE1-BED0-EDEF3267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2FF9E81-9234-4F28-B1A6-A039BC985455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53291" y="1704108"/>
            <a:ext cx="10143787" cy="5261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ru-RU" dirty="0"/>
              <a:t>В качестве оценки коммерциализации могут быть использованы:</a:t>
            </a:r>
          </a:p>
          <a:p>
            <a:pPr lvl="0"/>
            <a:r>
              <a:rPr lang="ru-RU" dirty="0"/>
              <a:t>  Расчет экономического эффекта предлагаемого проекта</a:t>
            </a:r>
          </a:p>
          <a:p>
            <a:pPr lvl="0"/>
            <a:r>
              <a:rPr lang="ru-RU" dirty="0"/>
              <a:t>  Показатели эффективности (например, </a:t>
            </a:r>
            <a:r>
              <a:rPr lang="en-GB" dirty="0"/>
              <a:t>NPV, PP, PI </a:t>
            </a:r>
            <a:r>
              <a:rPr lang="ru-RU" dirty="0"/>
              <a:t>и </a:t>
            </a:r>
            <a:r>
              <a:rPr lang="ru-RU" dirty="0" err="1"/>
              <a:t>тд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  Оценка социального эффекта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470E029-18B9-49EA-BE87-FECC8DEA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491" y="6965137"/>
            <a:ext cx="895879" cy="402483"/>
          </a:xfrm>
          <a:prstGeom prst="rect">
            <a:avLst/>
          </a:prstGeom>
        </p:spPr>
        <p:txBody>
          <a:bodyPr anchor="ctr"/>
          <a:lstStyle>
            <a:lvl1pPr algn="r">
              <a:defRPr sz="2800" b="0">
                <a:solidFill>
                  <a:srgbClr val="931B7F"/>
                </a:solidFill>
                <a:latin typeface="+mn-lt"/>
              </a:defRPr>
            </a:lvl1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1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66C44A-E024-4790-9818-9E97AF2CF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9"/>
            <a:ext cx="10691813" cy="755863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0199E-D9B0-4891-B659-654E8C93BB65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53291" y="1704108"/>
            <a:ext cx="10143787" cy="5261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Добавьте текст, картинку на слайд или поменяйте заголовок слайда…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D532B23-F0FA-42CC-8970-18472A27819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53291" y="1110090"/>
            <a:ext cx="10143787" cy="5940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6A40CA6-B7E9-44BE-AF6B-D0E15224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489" y="6965137"/>
            <a:ext cx="895879" cy="402483"/>
          </a:xfrm>
          <a:prstGeom prst="rect">
            <a:avLst/>
          </a:prstGeom>
        </p:spPr>
        <p:txBody>
          <a:bodyPr anchor="ctr"/>
          <a:lstStyle>
            <a:lvl1pPr algn="r">
              <a:defRPr sz="2800" b="0">
                <a:solidFill>
                  <a:srgbClr val="931B7F"/>
                </a:solidFill>
                <a:latin typeface="+mn-lt"/>
              </a:defRPr>
            </a:lvl1pPr>
          </a:lstStyle>
          <a:p>
            <a:fld id="{92123C84-D11E-4CAC-9CC7-3017AE24EC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61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F5DE24-02FF-4F78-8410-B7B9A7378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1694B0-2C11-412F-9BA9-3B23625B7F71}"/>
              </a:ext>
            </a:extLst>
          </p:cNvPr>
          <p:cNvSpPr>
            <a:spLocks noGrp="1" noChangeAspect="1"/>
          </p:cNvSpPr>
          <p:nvPr>
            <p:ph sz="half" idx="2" hasCustomPrompt="1"/>
          </p:nvPr>
        </p:nvSpPr>
        <p:spPr>
          <a:xfrm>
            <a:off x="3334327" y="4276437"/>
            <a:ext cx="7259782" cy="69272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Введите полностью Ф.И.О. одного лидера проекта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B8E7F4-327A-4BAD-86F9-CE0ECB65BD3F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3334327" y="5347856"/>
            <a:ext cx="7259782" cy="69272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Введите контактный телефон одного лидера проекта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99BDD78-071A-4B45-825F-2FBF6FD96158}"/>
              </a:ext>
            </a:extLst>
          </p:cNvPr>
          <p:cNvSpPr>
            <a:spLocks noGrp="1" noChangeAspect="1"/>
          </p:cNvSpPr>
          <p:nvPr>
            <p:ph sz="half" idx="11" hasCustomPrompt="1"/>
          </p:nvPr>
        </p:nvSpPr>
        <p:spPr>
          <a:xfrm>
            <a:off x="3334327" y="6391567"/>
            <a:ext cx="7259782" cy="69272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ru-RU" dirty="0"/>
              <a:t>Ведите электронную почту одного лидера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731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0F0FBF-123D-478C-A49A-BE94E9B647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8" r:id="rId3"/>
    <p:sldLayoutId id="2147483674" r:id="rId4"/>
    <p:sldLayoutId id="2147483677" r:id="rId5"/>
    <p:sldLayoutId id="2147483676" r:id="rId6"/>
    <p:sldLayoutId id="2147483680" r:id="rId7"/>
    <p:sldLayoutId id="2147483681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9C7EB28-3F86-4EC9-8B53-F32546BB51CA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929FA6A-1038-47CE-8991-35420CC52FC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C5D3865D-22D5-466A-9638-FC013581E65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6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1ADED68-1E69-4646-B798-A0CF9AF612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39F5BF0-544D-4413-B210-F35280B8F25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50E342-735C-4BFF-9183-D0711922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3C84-D11E-4CAC-9CC7-3017AE24EC2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5A5E0C-E531-45ED-A9B0-818F35C71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BE6C6-4CF7-4C76-92F3-FD0E9305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3C84-D11E-4CAC-9CC7-3017AE24EC2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83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A9EE65-234D-45E8-A896-A08468927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C40927-CD51-4351-8EB6-1359572E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3C84-D11E-4CAC-9CC7-3017AE24EC2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2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A9EE65-234D-45E8-A896-A08468927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C40927-CD51-4351-8EB6-1359572E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3C84-D11E-4CAC-9CC7-3017AE24EC2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6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5BE23DA-B8FD-4C80-8D7E-4B35C92FBF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25A3B5D-E7D0-49E6-BE8C-BFCF07DE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3C84-D11E-4CAC-9CC7-3017AE24EC2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0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336AEA3-B2A0-6949-96E5-3C7949A8B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E1BFBB-3DC1-9744-B43A-5F2EC0F8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3C84-D11E-4CAC-9CC7-3017AE24EC2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29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207231-3F1F-4EFA-AD85-F46C95572A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D09EB-E519-407F-B6C2-79B1B131BFE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379BD-38F4-4148-BD09-4C127775634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072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конкурс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6</Words>
  <Application>Microsoft Macintosh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Шаблон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 Федоров</dc:creator>
  <cp:lastModifiedBy>Irina Androsova</cp:lastModifiedBy>
  <cp:revision>45</cp:revision>
  <dcterms:created xsi:type="dcterms:W3CDTF">2021-07-26T16:59:11Z</dcterms:created>
  <dcterms:modified xsi:type="dcterms:W3CDTF">2021-07-27T07:51:18Z</dcterms:modified>
</cp:coreProperties>
</file>